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1" r:id="rId4"/>
    <p:sldId id="28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02" autoAdjust="0"/>
    <p:restoredTop sz="94624" autoAdjust="0"/>
  </p:normalViewPr>
  <p:slideViewPr>
    <p:cSldViewPr>
      <p:cViewPr varScale="1">
        <p:scale>
          <a:sx n="65" d="100"/>
          <a:sy n="65" d="100"/>
        </p:scale>
        <p:origin x="-57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57200"/>
            <a:ext cx="8133366" cy="6092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25908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6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76400"/>
            <a:ext cx="2819400" cy="3962400"/>
          </a:xfrm>
          <a:prstGeom prst="rect">
            <a:avLst/>
          </a:prstGeom>
        </p:spPr>
      </p:pic>
      <p:pic>
        <p:nvPicPr>
          <p:cNvPr id="3" name="Picture 2" descr="iatm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76400"/>
            <a:ext cx="2895600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457200"/>
            <a:ext cx="5791200" cy="107721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স্থান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ATM booth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টাকা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নেওয়া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795933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71600" y="990600"/>
            <a:ext cx="640080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solidFill>
                  <a:schemeClr val="accent2"/>
                </a:solidFill>
                <a:latin typeface="NikoshBAN" pitchFamily="2" charset="0"/>
                <a:ea typeface="SolaimanLipi"/>
                <a:cs typeface="NikoshBAN" pitchFamily="2" charset="0"/>
              </a:rPr>
              <a:t>বিদেশ থেকে </a:t>
            </a:r>
            <a:r>
              <a:rPr lang="en-US" sz="3200" dirty="0" err="1" smtClean="0">
                <a:solidFill>
                  <a:schemeClr val="accent2"/>
                </a:solidFill>
                <a:latin typeface="NikoshBAN" pitchFamily="2" charset="0"/>
                <a:ea typeface="SolaimanLipi"/>
                <a:cs typeface="NikoshBAN" pitchFamily="2" charset="0"/>
              </a:rPr>
              <a:t>bkash</a:t>
            </a:r>
            <a:r>
              <a:rPr lang="en-US" sz="3200" dirty="0" smtClean="0">
                <a:solidFill>
                  <a:schemeClr val="accent2"/>
                </a:solidFill>
                <a:latin typeface="NikoshBAN" pitchFamily="2" charset="0"/>
                <a:ea typeface="SolaimanLipi"/>
                <a:cs typeface="NikoshBAN" pitchFamily="2" charset="0"/>
              </a:rPr>
              <a:t> </a:t>
            </a:r>
            <a:r>
              <a:rPr lang="bn-IN" sz="3200" dirty="0" smtClean="0">
                <a:solidFill>
                  <a:schemeClr val="accent2"/>
                </a:solidFill>
                <a:latin typeface="NikoshBAN" pitchFamily="2" charset="0"/>
                <a:ea typeface="SolaimanLipi"/>
                <a:cs typeface="NikoshBAN" pitchFamily="2" charset="0"/>
              </a:rPr>
              <a:t>এর মধ্যমে </a:t>
            </a:r>
            <a:r>
              <a:rPr lang="en-US" sz="3200" dirty="0" smtClean="0">
                <a:solidFill>
                  <a:schemeClr val="accent2"/>
                </a:solidFill>
                <a:latin typeface="NikoshBAN" pitchFamily="2" charset="0"/>
                <a:ea typeface="SolaimanLipi"/>
                <a:cs typeface="NikoshBAN" pitchFamily="2" charset="0"/>
              </a:rPr>
              <a:t>ATM </a:t>
            </a:r>
            <a:r>
              <a:rPr lang="bn-IN" sz="3200" dirty="0" smtClean="0">
                <a:solidFill>
                  <a:schemeClr val="accent2"/>
                </a:solidFill>
                <a:latin typeface="NikoshBAN" pitchFamily="2" charset="0"/>
                <a:ea typeface="SolaimanLipi"/>
                <a:cs typeface="NikoshBAN" pitchFamily="2" charset="0"/>
              </a:rPr>
              <a:t>বুথ</a:t>
            </a:r>
            <a:endParaRPr lang="en-US" sz="3200" dirty="0">
              <a:solidFill>
                <a:schemeClr val="accent2"/>
              </a:solidFill>
              <a:latin typeface="NikoshBAN" pitchFamily="2" charset="0"/>
              <a:ea typeface="SolaimanLipi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bank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209800"/>
            <a:ext cx="5638800" cy="3962400"/>
          </a:xfrm>
          <a:prstGeom prst="rect">
            <a:avLst/>
          </a:prstGeom>
        </p:spPr>
      </p:pic>
      <p:pic>
        <p:nvPicPr>
          <p:cNvPr id="3" name="Picture 2" descr="tumblr_nouzqkar9F1tijzsho1_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0"/>
            <a:ext cx="4048125" cy="2105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t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4267200" cy="50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447800"/>
            <a:ext cx="367823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" y="609600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ea typeface="SolaimanLipi"/>
                <a:cs typeface="NikoshBAN" pitchFamily="2" charset="0"/>
              </a:rPr>
              <a:t>অন-লাইনের মাধ্যমে ফলাফল সংগ্রহের উপায়  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NikoshBAN" pitchFamily="2" charset="0"/>
              <a:ea typeface="SolaimanLipi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lide Pictu -2 (5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524000"/>
            <a:ext cx="449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YVfY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00200"/>
            <a:ext cx="39624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762000"/>
            <a:ext cx="7957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বাড়ি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বসে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ভর্তি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পরিক্ষার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আবেদন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সরকারি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চাকরীর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আবেদন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যায়</a:t>
            </a:r>
            <a:endParaRPr lang="en-US" sz="2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r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62200"/>
            <a:ext cx="4495800" cy="4267200"/>
          </a:xfrm>
          <a:prstGeom prst="rect">
            <a:avLst/>
          </a:prstGeom>
        </p:spPr>
      </p:pic>
      <p:pic>
        <p:nvPicPr>
          <p:cNvPr id="3" name="Picture 5" descr="train-ticket-rai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286000"/>
            <a:ext cx="3886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9200" y="762000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ea typeface="SolaimanLipi"/>
                <a:cs typeface="NikoshBAN" pitchFamily="2" charset="0"/>
              </a:rPr>
              <a:t>ইন্টারনেটের মাধ্যমে রেলওয়ের টিকিট ক্রয়</a:t>
            </a:r>
            <a:r>
              <a:rPr lang="bn-IN" sz="4000" b="1" dirty="0" smtClean="0">
                <a:solidFill>
                  <a:srgbClr val="FF0000"/>
                </a:solidFill>
                <a:latin typeface="SolaimanLipi"/>
                <a:ea typeface="SolaimanLipi"/>
                <a:cs typeface="NikoshBAN" pitchFamily="2" charset="0"/>
              </a:rPr>
              <a:t> </a:t>
            </a:r>
            <a:endParaRPr lang="en-US" sz="4000" b="1" dirty="0" smtClean="0">
              <a:solidFill>
                <a:srgbClr val="FF0000"/>
              </a:solidFill>
              <a:latin typeface="SolaimanLipi"/>
              <a:ea typeface="SolaimanLipi"/>
              <a:cs typeface="NikoshBAN" pitchFamily="2" charset="0"/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e-medic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00200"/>
            <a:ext cx="5943600" cy="4800600"/>
          </a:xfrm>
          <a:prstGeom prst="rect">
            <a:avLst/>
          </a:prstGeom>
        </p:spPr>
      </p:pic>
      <p:pic>
        <p:nvPicPr>
          <p:cNvPr id="3" name="Picture 2" descr="পটচ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2590800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334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টেলিমেডিসিন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সেবার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চিকিৎসা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সেবা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দেওয়া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৪৫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4191000" cy="5029200"/>
          </a:xfrm>
          <a:prstGeom prst="rect">
            <a:avLst/>
          </a:prstGeom>
        </p:spPr>
      </p:pic>
      <p:pic>
        <p:nvPicPr>
          <p:cNvPr id="3" name="Picture 2" descr="পপপ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133600"/>
            <a:ext cx="4191000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838200"/>
            <a:ext cx="71628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বিনোদনে</a:t>
            </a:r>
            <a:r>
              <a:rPr lang="en-US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4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143000"/>
            <a:ext cx="4495800" cy="11079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743200"/>
            <a:ext cx="662940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প্রতি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দিন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তালিকা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447800"/>
            <a:ext cx="5943600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72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8229600" cy="255454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১।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চাকুরির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আবেদন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? 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ঘরে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বসে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ফলাফল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টাকা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স্থানান্তর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কিসের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মাধ্যম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2057400" y="381000"/>
            <a:ext cx="5029200" cy="1981200"/>
          </a:xfrm>
          <a:prstGeom prst="flowChartPunchedTap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67000" y="10668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76400" y="2819400"/>
            <a:ext cx="6019800" cy="3429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1200" y="3352800"/>
            <a:ext cx="5410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রাবেয়া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বেগম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পৌর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শহীদ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স্মৃতি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একাডেমি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 </a:t>
            </a:r>
          </a:p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লক্ষ্মীপুর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rabeyearakhi@gmail.com</a:t>
            </a:r>
          </a:p>
          <a:p>
            <a:pPr algn="ctr"/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219200"/>
            <a:ext cx="4191000" cy="1200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nip Same Side Corner Rectangle 2"/>
          <p:cNvSpPr/>
          <p:nvPr/>
        </p:nvSpPr>
        <p:spPr>
          <a:xfrm>
            <a:off x="1143000" y="2743200"/>
            <a:ext cx="6477000" cy="3429000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7800" y="3429000"/>
            <a:ext cx="5867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দৈনন্দিন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জীবনে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পযুক্তির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প্রয়োজনীয়তা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০৫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বাক্যে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আনবে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f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3400"/>
            <a:ext cx="8394700" cy="6172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4038600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6600" dirty="0">
              <a:solidFill>
                <a:schemeClr val="accent4">
                  <a:lumMod val="60000"/>
                  <a:lumOff val="4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0" y="914400"/>
            <a:ext cx="4572000" cy="1143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905000" y="2590800"/>
            <a:ext cx="5334000" cy="3581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129540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2895600"/>
            <a:ext cx="48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ওযোগাযোগ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অধ্যায়-প্রথম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অষ্টম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শাখা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-(খ)</a:t>
            </a:r>
          </a:p>
          <a:p>
            <a:pPr algn="ct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- ৪০মিনিট 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981200" y="2819400"/>
          <a:ext cx="5081587" cy="685800"/>
        </p:xfrm>
        <a:graphic>
          <a:graphicData uri="http://schemas.openxmlformats.org/presentationml/2006/ole">
            <p:oleObj spid="_x0000_s17411" name="Packager Shell Object" showAsIcon="1" r:id="rId3" imgW="50810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200400" y="2971800"/>
          <a:ext cx="2133600" cy="685800"/>
        </p:xfrm>
        <a:graphic>
          <a:graphicData uri="http://schemas.openxmlformats.org/presentationml/2006/ole">
            <p:oleObj spid="_x0000_s1026" name="Packager Shell Object" showAsIcon="1" r:id="rId3" imgW="21340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200400"/>
            <a:ext cx="6248400" cy="21236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দৈনন্দিন</a:t>
            </a: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জীবনে</a:t>
            </a: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6600" dirty="0" smtClean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76400" y="990600"/>
            <a:ext cx="5562600" cy="11430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33600" y="1371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বিষয়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ame Side Corner Rectangle 1"/>
          <p:cNvSpPr/>
          <p:nvPr/>
        </p:nvSpPr>
        <p:spPr>
          <a:xfrm>
            <a:off x="2590800" y="533400"/>
            <a:ext cx="4267200" cy="1524000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43200" y="838200"/>
            <a:ext cx="3962400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590800"/>
            <a:ext cx="8839200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১। মোবাইলের মাধ্যমে টাকা </a:t>
            </a:r>
            <a:r>
              <a:rPr lang="en-US" sz="3600" dirty="0" err="1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লেনদেন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 সম্পর্কে বলতে পারবে </a:t>
            </a:r>
            <a:r>
              <a:rPr lang="bn-BD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।</a:t>
            </a:r>
            <a:endParaRPr lang="bn-IN" sz="3600" dirty="0" smtClean="0">
              <a:solidFill>
                <a:srgbClr val="000000"/>
              </a:solidFill>
              <a:latin typeface="NikoshBAN" pitchFamily="2" charset="0"/>
              <a:ea typeface="SolaimanLipi"/>
              <a:cs typeface="NikoshBAN" pitchFamily="2" charset="0"/>
            </a:endParaRPr>
          </a:p>
          <a:p>
            <a:pPr>
              <a:defRPr/>
            </a:pP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২। অন-লাইনে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বিশ্ববিদ্যালয়ে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ভর্তি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 ও 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চাকুরী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র 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আবেদন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লিখতে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 পারবে ।</a:t>
            </a:r>
          </a:p>
          <a:p>
            <a:pPr>
              <a:defRPr/>
            </a:pP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ea typeface="SolaimanLipi"/>
                <a:cs typeface="NikoshBAN" pitchFamily="2" charset="0"/>
              </a:rPr>
              <a:t>৩। অন-লাইনে ট্রেনের টিকিট কাটার ব্যাপারে বলতে পারবে ।</a:t>
            </a:r>
            <a:endParaRPr lang="bn-IN" sz="3600" dirty="0">
              <a:solidFill>
                <a:srgbClr val="000000"/>
              </a:solidFill>
              <a:latin typeface="NikoshBAN" pitchFamily="2" charset="0"/>
              <a:ea typeface="SolaimanLipi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2209800"/>
            <a:ext cx="3536213" cy="36525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bannar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9139" y="2173613"/>
            <a:ext cx="3810000" cy="373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71600" y="1143000"/>
            <a:ext cx="601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400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মোবাইল ব্যাংকিং এর সুবিধা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7050514" cy="4890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762000"/>
            <a:ext cx="7162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বিদেশ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সরাসরি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বিকাশে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টাকা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পাঠানো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519</TotalTime>
  <Words>191</Words>
  <Application>Microsoft Office PowerPoint</Application>
  <PresentationFormat>On-screen Show (4:3)</PresentationFormat>
  <Paragraphs>37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Flow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88</cp:revision>
  <dcterms:created xsi:type="dcterms:W3CDTF">2006-08-16T00:00:00Z</dcterms:created>
  <dcterms:modified xsi:type="dcterms:W3CDTF">2015-12-22T06:35:48Z</dcterms:modified>
</cp:coreProperties>
</file>